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7" r:id="rId2"/>
    <p:sldId id="256" r:id="rId3"/>
  </p:sldIdLst>
  <p:sldSz cx="21396325" cy="30267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3">
          <p15:clr>
            <a:srgbClr val="A4A3A4"/>
          </p15:clr>
        </p15:guide>
        <p15:guide id="2" pos="67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376092"/>
    <a:srgbClr val="4F81BD"/>
    <a:srgbClr val="008A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5" autoAdjust="0"/>
    <p:restoredTop sz="94840" autoAdjust="0"/>
  </p:normalViewPr>
  <p:slideViewPr>
    <p:cSldViewPr snapToGrid="0">
      <p:cViewPr varScale="1">
        <p:scale>
          <a:sx n="35" d="100"/>
          <a:sy n="35" d="100"/>
        </p:scale>
        <p:origin x="3088" y="240"/>
      </p:cViewPr>
      <p:guideLst>
        <p:guide orient="horz" pos="9533"/>
        <p:guide pos="67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C0143-8EB5-C549-9A84-E1F7D9C7CB2B}" type="datetimeFigureOut">
              <a:rPr lang="en-US" smtClean="0"/>
              <a:t>7/24/19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55A455-8570-A64C-BDC3-BD5B7A237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48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725" y="4953467"/>
            <a:ext cx="18186876" cy="10537495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4541" y="15897328"/>
            <a:ext cx="16047244" cy="7307582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86484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82283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11747" y="1611452"/>
            <a:ext cx="4613582" cy="25650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998" y="1611452"/>
            <a:ext cx="13573294" cy="256501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92496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67153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9855" y="7545810"/>
            <a:ext cx="18454331" cy="12590343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9855" y="20255262"/>
            <a:ext cx="18454331" cy="6620965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3552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997" y="8057262"/>
            <a:ext cx="9093439" cy="192043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31890" y="8057262"/>
            <a:ext cx="9093439" cy="192043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3564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84" y="1611459"/>
            <a:ext cx="18454331" cy="58502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87" y="7419688"/>
            <a:ext cx="9051647" cy="3636274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3787" y="11055964"/>
            <a:ext cx="9051647" cy="162616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31890" y="7419688"/>
            <a:ext cx="9096225" cy="3636274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31890" y="11055964"/>
            <a:ext cx="9096225" cy="162616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11086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54698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1090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84" y="2017819"/>
            <a:ext cx="6900872" cy="7062364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6225" y="4357934"/>
            <a:ext cx="10831889" cy="21509383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784" y="9080183"/>
            <a:ext cx="6900872" cy="16822161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45802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84" y="2017819"/>
            <a:ext cx="6900872" cy="7062364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6225" y="4357934"/>
            <a:ext cx="10831889" cy="21509383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784" y="9080183"/>
            <a:ext cx="6900872" cy="16822161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96084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998" y="1611459"/>
            <a:ext cx="18454331" cy="5850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998" y="8057262"/>
            <a:ext cx="18454331" cy="19204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997" y="28053287"/>
            <a:ext cx="481417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8F23B-43EF-485E-9370-8ABA3905B7DB}" type="datetimeFigureOut">
              <a:rPr lang="en-SG" smtClean="0"/>
              <a:t>24/7/19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7534" y="28053287"/>
            <a:ext cx="7221259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11154" y="28053287"/>
            <a:ext cx="481417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75E89-D20B-4218-ADBE-7511018231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30107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546D00B-A596-D049-A8AD-E99921273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4" y="0"/>
            <a:ext cx="21367376" cy="302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577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/>
          <p:cNvCxnSpPr/>
          <p:nvPr/>
        </p:nvCxnSpPr>
        <p:spPr>
          <a:xfrm>
            <a:off x="-2" y="29724804"/>
            <a:ext cx="213963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47890" y="0"/>
            <a:ext cx="0" cy="302672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0851306" y="0"/>
            <a:ext cx="0" cy="302672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" y="974886"/>
            <a:ext cx="4473096" cy="1606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SG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SWS305</a:t>
            </a:r>
          </a:p>
          <a:p>
            <a:pPr algn="ctr">
              <a:lnSpc>
                <a:spcPct val="120000"/>
              </a:lnSpc>
            </a:pPr>
            <a:r>
              <a:rPr lang="en-SG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Summer 2019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2030411" y="11201044"/>
            <a:ext cx="173355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atin typeface="Arial" panose="020B0604020202020204" pitchFamily="34" charset="0"/>
                <a:cs typeface="Arial" panose="020B0604020202020204" pitchFamily="34" charset="0"/>
              </a:rPr>
              <a:t>See live demo at </a:t>
            </a:r>
          </a:p>
          <a:p>
            <a:pPr algn="ctr"/>
            <a:r>
              <a:rPr lang="en-US" sz="9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9600" b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www.shadertoy.com</a:t>
            </a:r>
            <a:r>
              <a:rPr lang="en-US" sz="9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/view/</a:t>
            </a:r>
            <a:r>
              <a:rPr lang="en-US" sz="9600" b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WlXSzs</a:t>
            </a:r>
            <a:endParaRPr lang="en-SG" sz="96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174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</TotalTime>
  <Words>18</Words>
  <Application>Microsoft Macintosh PowerPoint</Application>
  <PresentationFormat>自定义</PresentationFormat>
  <Paragraphs>4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Arial</vt:lpstr>
      <vt:lpstr>Arial Rounded MT Bold</vt:lpstr>
      <vt:lpstr>Calibri</vt:lpstr>
      <vt:lpstr>Calibri Light</vt:lpstr>
      <vt:lpstr>Office Theme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匡 志毅</cp:lastModifiedBy>
  <cp:revision>2</cp:revision>
  <cp:lastPrinted>2018-07-24T13:09:52Z</cp:lastPrinted>
  <dcterms:created xsi:type="dcterms:W3CDTF">2017-10-05T02:11:11Z</dcterms:created>
  <dcterms:modified xsi:type="dcterms:W3CDTF">2019-07-24T06:38:14Z</dcterms:modified>
</cp:coreProperties>
</file>

<file path=docProps/thumbnail.jpeg>
</file>